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183" autoAdjust="0"/>
  </p:normalViewPr>
  <p:slideViewPr>
    <p:cSldViewPr snapToGrid="0">
      <p:cViewPr varScale="1">
        <p:scale>
          <a:sx n="76" d="100"/>
          <a:sy n="76" d="100"/>
        </p:scale>
        <p:origin x="12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0690A-3729-4C00-AA13-43FB4EF04A7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E857B-438A-49DE-8EF9-52BB459DA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21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Accessed 05/25/23</a:t>
            </a:r>
          </a:p>
          <a:p>
            <a:r>
              <a:rPr lang="en-US" dirty="0"/>
              <a:t>Source: CDC-Campaign Materials: https://www.cdc.gov/std/saw/gyt/materials.htm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E857B-438A-49DE-8EF9-52BB459DA8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44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Accessed 05/25/23</a:t>
            </a:r>
          </a:p>
          <a:p>
            <a:r>
              <a:rPr lang="en-US" dirty="0"/>
              <a:t>Source: CDC-Campaign Materials: https://www.cdc.gov/std/saw/gyt/materials.htm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E857B-438A-49DE-8EF9-52BB459DA8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79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Accessed 05/25/23</a:t>
            </a:r>
          </a:p>
          <a:p>
            <a:r>
              <a:rPr lang="en-US" dirty="0"/>
              <a:t>Source: CDC-Campaign Materials: https://www.cdc.gov/std/saw/gyt/materials.htm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E857B-438A-49DE-8EF9-52BB459DA8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2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Accessed 05/25/23</a:t>
            </a:r>
          </a:p>
          <a:p>
            <a:r>
              <a:rPr lang="en-US" dirty="0"/>
              <a:t>Source: CDC-Campaign Materials: https://www.cdc.gov/std/saw/gyt/materials.htm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E857B-438A-49DE-8EF9-52BB459DA8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77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Accessed 05/25/23</a:t>
            </a:r>
          </a:p>
          <a:p>
            <a:r>
              <a:rPr lang="en-US" dirty="0"/>
              <a:t>Source: CDC-Campaign Materials: https://www.cdc.gov/std/saw/gyt/materials.htm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E857B-438A-49DE-8EF9-52BB459DA8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11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Accessed 05/25/23</a:t>
            </a:r>
          </a:p>
          <a:p>
            <a:r>
              <a:rPr lang="en-US"/>
              <a:t>Source: CDC-Campaign Materials: https://www.cdc.gov/std/saw/gyt/materials.htm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E857B-438A-49DE-8EF9-52BB459DA8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02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043A6-82A5-46B2-A17D-0B748635B8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2FC298-E337-40F2-B423-3680BBA77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4B41F-661A-4F6C-885E-62CB0DA9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2202E-9C0E-432B-BDCC-5A6EBD9DD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456B2-1EF3-4769-8A3E-B8E62388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2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7F2A4-3080-4FA1-BF72-A6D7CE32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332C61-9EF9-4771-8363-47EA519C9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F633F-641D-443F-B760-D3F11999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17B1C-D557-47C2-A57D-2AA5C6448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F70E3-8502-4CB4-A3C0-3480AB936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8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097674-6C2D-4F02-B32B-97CBFD407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59D1F-E663-401F-B537-F13E916AF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C9619-FF8A-4031-9BBB-F6CDB5F52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7419F-CD62-4345-8144-2DC2A6D6A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37B61-0005-4052-A2C0-722C1E14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56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DA4B9-3C8C-4BF0-A1E1-1F2304F5F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8008A-AB58-4EF2-9C73-16B0CC3A1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FE4A1-72F7-4475-AAC9-954118E1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C0353-CF88-4094-8475-1B3E03C11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D8BE2-1BD3-4A21-9714-F1E625DD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00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42658-008C-411C-B68D-90766C2DB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F8079-8D57-44CB-99C8-AE17EBD20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A5155-EE04-48A4-B885-43CD5C90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DB778-9522-4CDC-BA1C-F48CD3541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5ED95-D0E8-4F1A-8505-1CCEE88F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79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199AB-CD02-4934-BC78-164766375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A5E61-E141-422F-8E46-F44655CE9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BA7B2-0ADF-40E1-BDE6-E4AEECBB2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87293-554F-4076-8E29-8DAFB8C5E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0C309-F5FE-44FE-BDBF-94DB46BD9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8F5AF-D7BD-4406-A4A3-BD9280DB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2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B3874-8831-4BD4-B9DA-FEF28A4CC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C70E8-7B4B-4B98-98C4-164E72590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5990A3-E886-49AA-B328-CE42E221A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69325D-3AD8-4D58-ACC9-961DCCADA4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848D8C-03A9-4CDB-9378-A8E5FAC33B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C9D3A6-F368-4AFB-898B-0E345E9D0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00C267-73E5-4E78-B090-A8E4CE068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AC05B9-4B2B-42BB-9791-EFAE7049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1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D5B26-8C83-4995-B42B-9F95032CC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138503-C8F6-4EA4-9C72-D72B78347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755895-159D-4BE1-BB64-B9025388C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02ADCE-CBD1-405C-8998-1E85B4F6E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2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F0A5BB-DF9B-4370-BC3F-37277295D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D98AD1-912A-4B67-AF59-8A8DBE1A5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89D9E-93CD-4C66-96B5-A33A9736F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63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AE700-603A-440D-A606-A1439061B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E996C-BB9E-4BE6-B266-428EE3015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28737-1698-454C-B7E0-315AFDB5A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9C75F-F4E5-4CC9-9B88-BA9CA744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A4DAA-AC82-4C4C-8250-1CBAB4C58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D9038-8981-43C6-B3B1-0C1E28EB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26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8D356-75D8-4256-B99B-4AD144621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786020-573B-458A-A721-7B1915B634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9C629-C7BE-4B9B-B2DE-C8984A0BF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4719B-2901-4C1D-AB29-E743B5992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33158-2C94-4461-ACFE-928B337FC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30628-E61F-455B-BABF-98B49F5A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2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EC68E9-C007-40F6-AFD5-0E2DA09A8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52724-F35C-4996-A892-E29125C92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BD888-0A4E-49ED-9289-DC12420E9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7D9B5-81B2-4FEE-BE2C-FF0DAC76397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F5012-7423-4728-9C6F-0641FAD70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4380B-1C15-402C-83AC-755D725D2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39204-42D7-44BC-B0F5-477BA4D6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7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EE363461-B3E9-4B07-9FAF-0744CA4CC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71500"/>
            <a:ext cx="1143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61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lac, pattern, magenta, pink&#10;&#10;Description automatically generated">
            <a:extLst>
              <a:ext uri="{FF2B5EF4-FFF2-40B4-BE49-F238E27FC236}">
                <a16:creationId xmlns:a16="http://schemas.microsoft.com/office/drawing/2014/main" id="{5EF2E99C-56AF-4989-972A-18FFC83EB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019175"/>
            <a:ext cx="85725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08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3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screenshot, font, graphic design&#10;&#10;Description automatically generated">
            <a:extLst>
              <a:ext uri="{FF2B5EF4-FFF2-40B4-BE49-F238E27FC236}">
                <a16:creationId xmlns:a16="http://schemas.microsoft.com/office/drawing/2014/main" id="{5651918C-FB20-4D96-8401-D00465737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31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FDA9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, screenshot, graphic design, graphics&#10;&#10;Description automatically generated">
            <a:extLst>
              <a:ext uri="{FF2B5EF4-FFF2-40B4-BE49-F238E27FC236}">
                <a16:creationId xmlns:a16="http://schemas.microsoft.com/office/drawing/2014/main" id="{0A32A9DA-50D1-4E93-9DA3-5480ECE18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58" y="729992"/>
            <a:ext cx="5398015" cy="53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26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3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creenshot, graphic design, graphics&#10;&#10;Description automatically generated">
            <a:extLst>
              <a:ext uri="{FF2B5EF4-FFF2-40B4-BE49-F238E27FC236}">
                <a16:creationId xmlns:a16="http://schemas.microsoft.com/office/drawing/2014/main" id="{B7599D25-45DF-4431-A55C-FDB972B3E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36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ext, font, screenshot, graphic design&#10;&#10;Description automatically generated">
            <a:extLst>
              <a:ext uri="{FF2B5EF4-FFF2-40B4-BE49-F238E27FC236}">
                <a16:creationId xmlns:a16="http://schemas.microsoft.com/office/drawing/2014/main" id="{CAEB0B38-40D8-49B7-86D4-11236FDA8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8600"/>
            <a:ext cx="4953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58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150</Words>
  <Application>Microsoft Office PowerPoint</Application>
  <PresentationFormat>Widescreen</PresentationFormat>
  <Paragraphs>18</Paragraphs>
  <Slides>6</Slides>
  <Notes>6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Anaya</dc:creator>
  <cp:lastModifiedBy>Liz Anaya</cp:lastModifiedBy>
  <cp:revision>8</cp:revision>
  <dcterms:created xsi:type="dcterms:W3CDTF">2023-05-26T00:08:58Z</dcterms:created>
  <dcterms:modified xsi:type="dcterms:W3CDTF">2023-05-26T00:41:49Z</dcterms:modified>
</cp:coreProperties>
</file>